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8" r:id="rId2"/>
    <p:sldId id="260" r:id="rId3"/>
    <p:sldId id="267" r:id="rId4"/>
    <p:sldId id="268" r:id="rId5"/>
    <p:sldId id="269" r:id="rId6"/>
    <p:sldId id="270" r:id="rId7"/>
    <p:sldId id="271" r:id="rId8"/>
  </p:sldIdLst>
  <p:sldSz cx="12192000" cy="6858000"/>
  <p:notesSz cx="6858000" cy="9144000"/>
  <p:embeddedFontLst>
    <p:embeddedFont>
      <p:font typeface="나눔손글씨 펜" panose="020B0600000101010101" charset="-127"/>
      <p:regular r:id="rId10"/>
    </p:embeddedFont>
    <p:embeddedFont>
      <p:font typeface="나눔스퀘어라운드 Bold" panose="020B0600000101010101" charset="-127"/>
      <p:bold r:id="rId11"/>
    </p:embeddedFont>
    <p:embeddedFont>
      <p:font typeface="나눔스퀘어라운드 ExtraBold" panose="020B0600000101010101" charset="-127"/>
      <p:bold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배달의민족 주아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FAEB"/>
    <a:srgbClr val="FFD966"/>
    <a:srgbClr val="FFF2CC"/>
    <a:srgbClr val="FFF9E7"/>
    <a:srgbClr val="F8C4A1"/>
    <a:srgbClr val="F0C5D6"/>
    <a:srgbClr val="7A6556"/>
    <a:srgbClr val="493C33"/>
    <a:srgbClr val="715D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96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8F4413-0B10-45EB-8231-B285A1423C97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69BA6-E7B1-4DD1-9069-54AE8F1597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356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B6C4B4-51C5-409B-A7B5-3E7FAD7AD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CDB930-AA1E-44DA-B694-A80401DAC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7AB23E-714A-4CCD-93F2-D47D8A87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C57467-C43E-4C24-91DF-3FC059655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DE6426-798A-44A1-A55E-62C35DB02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751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822B1-3B8C-456A-A939-9D1375844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8C7069-1A8F-479B-9E39-21644FCCE9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339811-8DB4-46BB-9D1B-EB67356CA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D182A6-A50D-4525-A2E8-9EA1BC5FC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C4D93B-6950-4DD7-B537-5E49BD5AA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5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C64912E-BB80-4C95-97B3-A959383F69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3EE479-7B7E-40AA-83C0-F79B012210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93FDCA-563A-43AC-97F6-FEAD95748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B43734-CC8B-47E4-91BB-E21DA3008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3EDAC8-C326-4299-BB90-97244657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05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6B858-4100-4F8C-A36C-C0DA2125F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2230B7-9F37-4D94-90AE-19292273A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2C2339-BC68-4DBD-84E5-4E06ED3A7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6AAD93-2709-481D-BDCB-EB9E04904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578066-29F5-47ED-8300-CD3180C9D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051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543F2F-7C41-442D-B131-C15B9FC42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42561C-C4B9-4FAA-8B0B-6CFA38505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0FAA36-9DE5-445D-BA2D-FFEAA39E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901848-A1A5-4962-9545-6373F8D09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35EF00-6FA3-40BC-B01D-97A234893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931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5F94DB-9C47-4809-8557-2D716E00D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E9E732-F37A-4A58-8E16-D55712288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A286EB-9993-45D8-A8CC-E6BE1A5B5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C1FD47-044B-4E24-A10E-E773F2EC1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2E6CD3-1FED-425D-A607-7B523F2EC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C4D74D-2608-4F3A-944A-DED3C7B2E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906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0C3DC4-6A15-4A95-B3ED-09CF8FFFD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8A5411-8351-47EA-8C06-F67FB9A7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206BCF-88C5-4E97-B0B5-B3E2E34B3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6BE61E1-A29A-4D06-A5FC-D49FAE5E75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5721B2-A68B-446A-8A59-AFE2814373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0C48315-B341-40A0-A029-C3D085FF1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28B9D05-2CFB-4D4C-B4F9-7817DA658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139161-3EE7-41CC-94A1-BEB9C7C5A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737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1F2569-C75E-479C-BB35-4B674FBBE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535E12-54F0-4433-9FF5-632A6DED5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E93758-F954-47B5-9510-27382B7FF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328C0B-8F76-4584-A455-EFB8B8C04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62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C30EE01-0B50-4AF7-A300-FB7062256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A8B2811-FC83-4910-A738-1E9F2290B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1D2C6C-6217-49E5-B4F4-EDA7E5DA6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569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91218B-7468-4835-B981-F9FF5CF66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609DBA-74E9-4B6D-8931-CC31B4872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151F7E-A7FC-4BF4-9DAA-C4C1BEE7C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E63BE7-62D6-4B05-84ED-E25B24520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87DBC5-2A90-44CA-AFA4-66BD3D720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7B2F10-BBCB-408C-AFBD-B7021C1CC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875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C4786E-3C70-4A25-961D-958468C4C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323C8ED-07F1-4FFB-9DC9-31EC5C5AB4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C422B0-999C-4942-9C61-0C7915A447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163E0C-7A1B-4079-AB57-C3DFFC399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56E749-6011-41E9-A37F-8C2204ACF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685095-E12E-4E9C-B56E-5B823FA9D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63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0FFE5D0-68B0-4255-B20D-B23450912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0E6476-4145-4440-BB78-9171BA4C4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1F2521-87DF-4DC3-9B2F-A1B963B37E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2BA43-87C7-4C7E-92B1-3BF5CCE6085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427C48-FB1B-40DA-B3ED-91A7571710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C9C477-062E-4FE6-9DC5-0367B4F08F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B80D7-7F49-4D16-95FF-1999FEE2C8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77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BA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음식, 그리기이(가) 표시된 사진&#10;&#10;자동 생성된 설명">
            <a:extLst>
              <a:ext uri="{FF2B5EF4-FFF2-40B4-BE49-F238E27FC236}">
                <a16:creationId xmlns:a16="http://schemas.microsoft.com/office/drawing/2014/main" id="{6B368226-5E61-48E9-B516-4B01BBE27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157" y="2538000"/>
            <a:ext cx="8647686" cy="4320000"/>
          </a:xfrm>
          <a:prstGeom prst="rect">
            <a:avLst/>
          </a:prstGeom>
          <a:solidFill>
            <a:srgbClr val="F2F2F2"/>
          </a:solidFill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ECEC088C-79C4-4F68-9AC1-9A9D7688A1F9}"/>
              </a:ext>
            </a:extLst>
          </p:cNvPr>
          <p:cNvSpPr/>
          <p:nvPr/>
        </p:nvSpPr>
        <p:spPr>
          <a:xfrm rot="185341">
            <a:off x="3216000" y="3239064"/>
            <a:ext cx="5760000" cy="2160000"/>
          </a:xfrm>
          <a:prstGeom prst="rect">
            <a:avLst/>
          </a:prstGeom>
          <a:noFill/>
        </p:spPr>
        <p:txBody>
          <a:bodyPr wrap="none">
            <a:prstTxWarp prst="textArchUp">
              <a:avLst/>
            </a:prstTxWarp>
            <a:spAutoFit/>
          </a:bodyPr>
          <a:lstStyle/>
          <a:p>
            <a:r>
              <a:rPr lang="ko-KR" altLang="en-US" sz="15000" b="1" dirty="0">
                <a:ln w="12700">
                  <a:noFill/>
                </a:ln>
                <a:solidFill>
                  <a:schemeClr val="bg1"/>
                </a:solidFill>
                <a:effectLst>
                  <a:outerShdw dist="44450" dir="2700000" algn="tl" rotWithShape="0">
                    <a:schemeClr val="accent6"/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오늘</a:t>
            </a:r>
            <a:r>
              <a:rPr lang="ko-KR" altLang="en-US" sz="15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ko-KR" altLang="en-US" sz="15000" b="1" dirty="0">
                <a:ln w="12700">
                  <a:solidFill>
                    <a:schemeClr val="bg1"/>
                  </a:solidFill>
                </a:ln>
                <a:solidFill>
                  <a:schemeClr val="accent6"/>
                </a:solidFill>
                <a:effectLst>
                  <a:outerShdw dist="44450" dir="2700000" algn="tl" rotWithShape="0">
                    <a:prstClr val="black">
                      <a:alpha val="30000"/>
                    </a:prst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뭐</a:t>
            </a:r>
            <a:r>
              <a:rPr lang="ko-KR" altLang="en-US" sz="15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ko-KR" altLang="en-US" sz="15000" b="1" dirty="0">
                <a:ln w="12700">
                  <a:noFill/>
                </a:ln>
                <a:solidFill>
                  <a:schemeClr val="bg1"/>
                </a:solidFill>
                <a:effectLst>
                  <a:outerShdw dist="44450" dir="2700000" algn="tl" rotWithShape="0">
                    <a:schemeClr val="accent6"/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먹지</a:t>
            </a:r>
            <a:r>
              <a:rPr lang="en-US" altLang="ko-KR" sz="15000" b="1" dirty="0">
                <a:ln w="12700">
                  <a:noFill/>
                </a:ln>
                <a:solidFill>
                  <a:schemeClr val="bg1"/>
                </a:solidFill>
                <a:effectLst>
                  <a:outerShdw dist="44450" dir="2700000" algn="tl" rotWithShape="0">
                    <a:schemeClr val="accent6"/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?</a:t>
            </a:r>
            <a:endParaRPr lang="ko-KR" altLang="en-US" sz="15000" b="1" dirty="0">
              <a:solidFill>
                <a:schemeClr val="bg1"/>
              </a:solidFill>
              <a:effectLst>
                <a:outerShdw dist="44450" dir="2700000" algn="tl" rotWithShape="0">
                  <a:schemeClr val="accent6"/>
                </a:outerShdw>
              </a:effectLst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D101B02-FF21-4052-8D2B-8441BA8DD8DF}"/>
              </a:ext>
            </a:extLst>
          </p:cNvPr>
          <p:cNvSpPr/>
          <p:nvPr/>
        </p:nvSpPr>
        <p:spPr>
          <a:xfrm>
            <a:off x="168656" y="177975"/>
            <a:ext cx="355898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000" b="1" dirty="0">
                <a:ln w="127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스크립트 언어 기획 발표</a:t>
            </a:r>
            <a:endParaRPr lang="ko-KR" altLang="en-US" sz="3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9B8EC85-5378-4E06-B913-EF1A7646C677}"/>
              </a:ext>
            </a:extLst>
          </p:cNvPr>
          <p:cNvSpPr/>
          <p:nvPr/>
        </p:nvSpPr>
        <p:spPr>
          <a:xfrm>
            <a:off x="9113573" y="177975"/>
            <a:ext cx="2821606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2018180018 </a:t>
            </a:r>
            <a:r>
              <a:rPr lang="ko-KR" altLang="en-US" sz="25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박선윤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2018180037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전혜진</a:t>
            </a:r>
          </a:p>
        </p:txBody>
      </p:sp>
    </p:spTree>
    <p:extLst>
      <p:ext uri="{BB962C8B-B14F-4D97-AF65-F5344CB8AC3E}">
        <p14:creationId xmlns:p14="http://schemas.microsoft.com/office/powerpoint/2010/main" val="2636077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BA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 descr="그리기, 시계이(가) 표시된 사진&#10;&#10;자동 생성된 설명">
            <a:extLst>
              <a:ext uri="{FF2B5EF4-FFF2-40B4-BE49-F238E27FC236}">
                <a16:creationId xmlns:a16="http://schemas.microsoft.com/office/drawing/2014/main" id="{F4924B4B-3756-4106-8659-FD69C2F257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44"/>
          <a:stretch/>
        </p:blipFill>
        <p:spPr>
          <a:xfrm>
            <a:off x="1776000" y="-413455"/>
            <a:ext cx="8640000" cy="4306705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21BB2430-BBAE-476E-8236-12E4E9E72816}"/>
              </a:ext>
            </a:extLst>
          </p:cNvPr>
          <p:cNvSpPr/>
          <p:nvPr/>
        </p:nvSpPr>
        <p:spPr>
          <a:xfrm>
            <a:off x="5484294" y="420742"/>
            <a:ext cx="122341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000" b="1" dirty="0">
                <a:ln w="127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목차</a:t>
            </a:r>
            <a:endParaRPr lang="en-US" altLang="ko-KR" sz="5000" b="1" dirty="0">
              <a:ln w="1270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0953230C-9389-48A2-A70E-5AF57471605C}"/>
              </a:ext>
            </a:extLst>
          </p:cNvPr>
          <p:cNvGrpSpPr/>
          <p:nvPr/>
        </p:nvGrpSpPr>
        <p:grpSpPr>
          <a:xfrm>
            <a:off x="6892117" y="3114437"/>
            <a:ext cx="4052623" cy="1610348"/>
            <a:chOff x="1247260" y="3236357"/>
            <a:chExt cx="4052623" cy="1610348"/>
          </a:xfrm>
        </p:grpSpPr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3CCE1F2B-70EE-4160-B2BE-3EA20AEEF386}"/>
                </a:ext>
              </a:extLst>
            </p:cNvPr>
            <p:cNvSpPr/>
            <p:nvPr/>
          </p:nvSpPr>
          <p:spPr>
            <a:xfrm>
              <a:off x="1699883" y="3766705"/>
              <a:ext cx="3600000" cy="1080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2. </a:t>
              </a:r>
              <a:r>
                <a:rPr lang="ko-KR" alt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사용할 </a:t>
              </a:r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API</a:t>
              </a:r>
              <a:endPara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8CE00DF5-695D-4204-8321-DFEA0D420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90" b="92463" l="9861" r="90013">
                          <a14:foregroundMark x1="63338" y1="90579" x2="57269" y2="92463"/>
                          <a14:foregroundMark x1="90139" y1="64872" x2="90139" y2="64872"/>
                          <a14:foregroundMark x1="79140" y1="34186" x2="79140" y2="34186"/>
                          <a14:foregroundMark x1="65360" y1="9690" x2="65360" y2="9690"/>
                          <a14:foregroundMark x1="54994" y1="55989" x2="54488" y2="54913"/>
                          <a14:foregroundMark x1="70417" y1="54778" x2="19090" y2="50067"/>
                          <a14:foregroundMark x1="54614" y1="36878" x2="45386" y2="38089"/>
                          <a14:foregroundMark x1="45386" y1="38089" x2="41466" y2="44953"/>
                          <a14:foregroundMark x1="41466" y1="44953" x2="47661" y2="49933"/>
                          <a14:foregroundMark x1="47661" y1="49933" x2="56384" y2="46433"/>
                          <a14:foregroundMark x1="56384" y1="46433" x2="58913" y2="36205"/>
                          <a14:foregroundMark x1="58913" y1="36205" x2="49558" y2="30552"/>
                          <a14:foregroundMark x1="49558" y1="30552" x2="40708" y2="34724"/>
                          <a14:foregroundMark x1="40708" y1="34724" x2="40329" y2="44415"/>
                          <a14:foregroundMark x1="40329" y1="44415" x2="49178" y2="46433"/>
                          <a14:foregroundMark x1="49178" y1="46433" x2="53729" y2="37820"/>
                          <a14:foregroundMark x1="53729" y1="37820" x2="49052" y2="28802"/>
                          <a14:foregroundMark x1="49052" y1="28802" x2="40708" y2="26649"/>
                          <a14:foregroundMark x1="40708" y1="26649" x2="34134" y2="29341"/>
                          <a14:foregroundMark x1="34134" y1="29341" x2="36410" y2="36474"/>
                          <a14:foregroundMark x1="36410" y1="36474" x2="36915" y2="3687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7260" y="3236357"/>
              <a:ext cx="829127" cy="778813"/>
            </a:xfrm>
            <a:prstGeom prst="rect">
              <a:avLst/>
            </a:prstGeom>
          </p:spPr>
        </p:pic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DCFB7F3-98B1-4B99-8623-07B5988E3F13}"/>
              </a:ext>
            </a:extLst>
          </p:cNvPr>
          <p:cNvGrpSpPr/>
          <p:nvPr/>
        </p:nvGrpSpPr>
        <p:grpSpPr>
          <a:xfrm>
            <a:off x="1247260" y="3088076"/>
            <a:ext cx="4052623" cy="1610348"/>
            <a:chOff x="1247260" y="3236357"/>
            <a:chExt cx="4052623" cy="1610348"/>
          </a:xfrm>
        </p:grpSpPr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E4B1F2CD-FEFD-4163-A1C8-FC4CE69881C1}"/>
                </a:ext>
              </a:extLst>
            </p:cNvPr>
            <p:cNvSpPr/>
            <p:nvPr/>
          </p:nvSpPr>
          <p:spPr>
            <a:xfrm>
              <a:off x="1699883" y="3766705"/>
              <a:ext cx="3600000" cy="1080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1. </a:t>
              </a:r>
              <a:r>
                <a:rPr lang="ko-KR" alt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프로그램 소개</a:t>
              </a:r>
            </a:p>
          </p:txBody>
        </p:sp>
        <p:pic>
          <p:nvPicPr>
            <p:cNvPr id="69" name="그림 68">
              <a:extLst>
                <a:ext uri="{FF2B5EF4-FFF2-40B4-BE49-F238E27FC236}">
                  <a16:creationId xmlns:a16="http://schemas.microsoft.com/office/drawing/2014/main" id="{F347C519-C462-4ABF-9783-09B65E159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90" b="92463" l="9861" r="90013">
                          <a14:foregroundMark x1="63338" y1="90579" x2="57269" y2="92463"/>
                          <a14:foregroundMark x1="90139" y1="64872" x2="90139" y2="64872"/>
                          <a14:foregroundMark x1="79140" y1="34186" x2="79140" y2="34186"/>
                          <a14:foregroundMark x1="65360" y1="9690" x2="65360" y2="9690"/>
                          <a14:foregroundMark x1="54994" y1="55989" x2="54488" y2="54913"/>
                          <a14:foregroundMark x1="70417" y1="54778" x2="19090" y2="50067"/>
                          <a14:foregroundMark x1="54614" y1="36878" x2="45386" y2="38089"/>
                          <a14:foregroundMark x1="45386" y1="38089" x2="41466" y2="44953"/>
                          <a14:foregroundMark x1="41466" y1="44953" x2="47661" y2="49933"/>
                          <a14:foregroundMark x1="47661" y1="49933" x2="56384" y2="46433"/>
                          <a14:foregroundMark x1="56384" y1="46433" x2="58913" y2="36205"/>
                          <a14:foregroundMark x1="58913" y1="36205" x2="49558" y2="30552"/>
                          <a14:foregroundMark x1="49558" y1="30552" x2="40708" y2="34724"/>
                          <a14:foregroundMark x1="40708" y1="34724" x2="40329" y2="44415"/>
                          <a14:foregroundMark x1="40329" y1="44415" x2="49178" y2="46433"/>
                          <a14:foregroundMark x1="49178" y1="46433" x2="53729" y2="37820"/>
                          <a14:foregroundMark x1="53729" y1="37820" x2="49052" y2="28802"/>
                          <a14:foregroundMark x1="49052" y1="28802" x2="40708" y2="26649"/>
                          <a14:foregroundMark x1="40708" y1="26649" x2="34134" y2="29341"/>
                          <a14:foregroundMark x1="34134" y1="29341" x2="36410" y2="36474"/>
                          <a14:foregroundMark x1="36410" y1="36474" x2="36915" y2="3687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7260" y="3236357"/>
              <a:ext cx="829127" cy="778813"/>
            </a:xfrm>
            <a:prstGeom prst="rect">
              <a:avLst/>
            </a:prstGeom>
          </p:spPr>
        </p:pic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6CC7C655-0D28-41EB-8F1B-06E3F5DB2024}"/>
              </a:ext>
            </a:extLst>
          </p:cNvPr>
          <p:cNvGrpSpPr/>
          <p:nvPr/>
        </p:nvGrpSpPr>
        <p:grpSpPr>
          <a:xfrm>
            <a:off x="1247260" y="4730484"/>
            <a:ext cx="4052623" cy="1610348"/>
            <a:chOff x="1247260" y="3236357"/>
            <a:chExt cx="4052623" cy="1610348"/>
          </a:xfrm>
        </p:grpSpPr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2281BA9D-E588-4C28-9C22-575FB014DB03}"/>
                </a:ext>
              </a:extLst>
            </p:cNvPr>
            <p:cNvSpPr/>
            <p:nvPr/>
          </p:nvSpPr>
          <p:spPr>
            <a:xfrm>
              <a:off x="1699883" y="3766705"/>
              <a:ext cx="3600000" cy="1080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3. UI </a:t>
              </a:r>
              <a:r>
                <a:rPr lang="ko-KR" alt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구성</a:t>
              </a:r>
            </a:p>
          </p:txBody>
        </p:sp>
        <p:pic>
          <p:nvPicPr>
            <p:cNvPr id="72" name="그림 71">
              <a:extLst>
                <a:ext uri="{FF2B5EF4-FFF2-40B4-BE49-F238E27FC236}">
                  <a16:creationId xmlns:a16="http://schemas.microsoft.com/office/drawing/2014/main" id="{147D658F-F4DD-4EC8-BAD7-69CCD0464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90" b="92463" l="9861" r="90013">
                          <a14:foregroundMark x1="63338" y1="90579" x2="57269" y2="92463"/>
                          <a14:foregroundMark x1="90139" y1="64872" x2="90139" y2="64872"/>
                          <a14:foregroundMark x1="79140" y1="34186" x2="79140" y2="34186"/>
                          <a14:foregroundMark x1="65360" y1="9690" x2="65360" y2="9690"/>
                          <a14:foregroundMark x1="54994" y1="55989" x2="54488" y2="54913"/>
                          <a14:foregroundMark x1="70417" y1="54778" x2="19090" y2="50067"/>
                          <a14:foregroundMark x1="54614" y1="36878" x2="45386" y2="38089"/>
                          <a14:foregroundMark x1="45386" y1="38089" x2="41466" y2="44953"/>
                          <a14:foregroundMark x1="41466" y1="44953" x2="47661" y2="49933"/>
                          <a14:foregroundMark x1="47661" y1="49933" x2="56384" y2="46433"/>
                          <a14:foregroundMark x1="56384" y1="46433" x2="58913" y2="36205"/>
                          <a14:foregroundMark x1="58913" y1="36205" x2="49558" y2="30552"/>
                          <a14:foregroundMark x1="49558" y1="30552" x2="40708" y2="34724"/>
                          <a14:foregroundMark x1="40708" y1="34724" x2="40329" y2="44415"/>
                          <a14:foregroundMark x1="40329" y1="44415" x2="49178" y2="46433"/>
                          <a14:foregroundMark x1="49178" y1="46433" x2="53729" y2="37820"/>
                          <a14:foregroundMark x1="53729" y1="37820" x2="49052" y2="28802"/>
                          <a14:foregroundMark x1="49052" y1="28802" x2="40708" y2="26649"/>
                          <a14:foregroundMark x1="40708" y1="26649" x2="34134" y2="29341"/>
                          <a14:foregroundMark x1="34134" y1="29341" x2="36410" y2="36474"/>
                          <a14:foregroundMark x1="36410" y1="36474" x2="36915" y2="3687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7260" y="3236357"/>
              <a:ext cx="829127" cy="778813"/>
            </a:xfrm>
            <a:prstGeom prst="rect">
              <a:avLst/>
            </a:prstGeom>
          </p:spPr>
        </p:pic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FC8E50A4-EB63-4D3F-97CA-A0B54936F927}"/>
              </a:ext>
            </a:extLst>
          </p:cNvPr>
          <p:cNvGrpSpPr/>
          <p:nvPr/>
        </p:nvGrpSpPr>
        <p:grpSpPr>
          <a:xfrm>
            <a:off x="6892117" y="4730484"/>
            <a:ext cx="4052623" cy="1610348"/>
            <a:chOff x="1247260" y="3236357"/>
            <a:chExt cx="4052623" cy="1610348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85F85E74-AF57-4C9D-B0E2-239A90767F2A}"/>
                </a:ext>
              </a:extLst>
            </p:cNvPr>
            <p:cNvSpPr/>
            <p:nvPr/>
          </p:nvSpPr>
          <p:spPr>
            <a:xfrm>
              <a:off x="1699883" y="3766705"/>
              <a:ext cx="3600000" cy="1080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4. </a:t>
              </a:r>
              <a:r>
                <a:rPr lang="ko-KR" alt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개발 계획</a:t>
              </a:r>
            </a:p>
          </p:txBody>
        </p: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B30CDE4E-5174-484D-AE49-E3B04488E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90" b="92463" l="9861" r="90013">
                          <a14:foregroundMark x1="63338" y1="90579" x2="57269" y2="92463"/>
                          <a14:foregroundMark x1="90139" y1="64872" x2="90139" y2="64872"/>
                          <a14:foregroundMark x1="79140" y1="34186" x2="79140" y2="34186"/>
                          <a14:foregroundMark x1="65360" y1="9690" x2="65360" y2="9690"/>
                          <a14:foregroundMark x1="54994" y1="55989" x2="54488" y2="54913"/>
                          <a14:foregroundMark x1="70417" y1="54778" x2="19090" y2="50067"/>
                          <a14:foregroundMark x1="54614" y1="36878" x2="45386" y2="38089"/>
                          <a14:foregroundMark x1="45386" y1="38089" x2="41466" y2="44953"/>
                          <a14:foregroundMark x1="41466" y1="44953" x2="47661" y2="49933"/>
                          <a14:foregroundMark x1="47661" y1="49933" x2="56384" y2="46433"/>
                          <a14:foregroundMark x1="56384" y1="46433" x2="58913" y2="36205"/>
                          <a14:foregroundMark x1="58913" y1="36205" x2="49558" y2="30552"/>
                          <a14:foregroundMark x1="49558" y1="30552" x2="40708" y2="34724"/>
                          <a14:foregroundMark x1="40708" y1="34724" x2="40329" y2="44415"/>
                          <a14:foregroundMark x1="40329" y1="44415" x2="49178" y2="46433"/>
                          <a14:foregroundMark x1="49178" y1="46433" x2="53729" y2="37820"/>
                          <a14:foregroundMark x1="53729" y1="37820" x2="49052" y2="28802"/>
                          <a14:foregroundMark x1="49052" y1="28802" x2="40708" y2="26649"/>
                          <a14:foregroundMark x1="40708" y1="26649" x2="34134" y2="29341"/>
                          <a14:foregroundMark x1="34134" y1="29341" x2="36410" y2="36474"/>
                          <a14:foregroundMark x1="36410" y1="36474" x2="36915" y2="3687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7260" y="3236357"/>
              <a:ext cx="829127" cy="7788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4221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42637268-2588-413F-9EEE-37B6C5F703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90" b="92463" l="9861" r="90013">
                        <a14:foregroundMark x1="63338" y1="90579" x2="57269" y2="92463"/>
                        <a14:foregroundMark x1="90139" y1="64872" x2="90139" y2="64872"/>
                        <a14:foregroundMark x1="79140" y1="34186" x2="79140" y2="34186"/>
                        <a14:foregroundMark x1="65360" y1="9690" x2="65360" y2="9690"/>
                        <a14:foregroundMark x1="54994" y1="55989" x2="54488" y2="54913"/>
                        <a14:foregroundMark x1="70417" y1="54778" x2="19090" y2="50067"/>
                        <a14:foregroundMark x1="54614" y1="36878" x2="45386" y2="38089"/>
                        <a14:foregroundMark x1="45386" y1="38089" x2="41466" y2="44953"/>
                        <a14:foregroundMark x1="41466" y1="44953" x2="47661" y2="49933"/>
                        <a14:foregroundMark x1="47661" y1="49933" x2="56384" y2="46433"/>
                        <a14:foregroundMark x1="56384" y1="46433" x2="58913" y2="36205"/>
                        <a14:foregroundMark x1="58913" y1="36205" x2="49558" y2="30552"/>
                        <a14:foregroundMark x1="49558" y1="30552" x2="40708" y2="34724"/>
                        <a14:foregroundMark x1="40708" y1="34724" x2="40329" y2="44415"/>
                        <a14:foregroundMark x1="40329" y1="44415" x2="49178" y2="46433"/>
                        <a14:foregroundMark x1="49178" y1="46433" x2="53729" y2="37820"/>
                        <a14:foregroundMark x1="53729" y1="37820" x2="49052" y2="28802"/>
                        <a14:foregroundMark x1="49052" y1="28802" x2="40708" y2="26649"/>
                        <a14:foregroundMark x1="40708" y1="26649" x2="34134" y2="29341"/>
                        <a14:foregroundMark x1="34134" y1="29341" x2="36410" y2="36474"/>
                        <a14:foregroundMark x1="36410" y1="36474" x2="36915" y2="368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5633">
            <a:off x="308061" y="234855"/>
            <a:ext cx="720000" cy="67630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CFE4B68-B604-4DED-8640-EA56BAEAEDF3}"/>
              </a:ext>
            </a:extLst>
          </p:cNvPr>
          <p:cNvSpPr txBox="1"/>
          <p:nvPr/>
        </p:nvSpPr>
        <p:spPr>
          <a:xfrm>
            <a:off x="980186" y="213009"/>
            <a:ext cx="2925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프로그램 소개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697C057-ECFC-4051-8CC2-145B94CB558C}"/>
              </a:ext>
            </a:extLst>
          </p:cNvPr>
          <p:cNvCxnSpPr>
            <a:cxnSpLocks/>
          </p:cNvCxnSpPr>
          <p:nvPr/>
        </p:nvCxnSpPr>
        <p:spPr>
          <a:xfrm>
            <a:off x="1055227" y="933009"/>
            <a:ext cx="2880000" cy="0"/>
          </a:xfrm>
          <a:prstGeom prst="line">
            <a:avLst/>
          </a:prstGeom>
          <a:ln w="6350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77340CFA-6CC6-4C48-9346-08058200915E}"/>
              </a:ext>
            </a:extLst>
          </p:cNvPr>
          <p:cNvGrpSpPr/>
          <p:nvPr/>
        </p:nvGrpSpPr>
        <p:grpSpPr>
          <a:xfrm>
            <a:off x="1776000" y="1673913"/>
            <a:ext cx="8640000" cy="4500000"/>
            <a:chOff x="1776000" y="1481973"/>
            <a:chExt cx="8640000" cy="45000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41DB730-C09D-4F25-BB9E-CCA0E0797F18}"/>
                </a:ext>
              </a:extLst>
            </p:cNvPr>
            <p:cNvSpPr/>
            <p:nvPr/>
          </p:nvSpPr>
          <p:spPr>
            <a:xfrm>
              <a:off x="1776000" y="1481973"/>
              <a:ext cx="8640000" cy="45000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65F4DE4-D547-4972-9D27-49BC3C2E8D8F}"/>
                </a:ext>
              </a:extLst>
            </p:cNvPr>
            <p:cNvSpPr txBox="1"/>
            <p:nvPr/>
          </p:nvSpPr>
          <p:spPr>
            <a:xfrm>
              <a:off x="2263095" y="1916091"/>
              <a:ext cx="7665810" cy="3631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ko-KR" altLang="en-US" sz="3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음식점 정보 검색 프로그램</a:t>
              </a:r>
              <a:endPara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endPara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ko-KR" altLang="en-US" sz="3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경기도 내 음식점의 카테고리 별 현황 안내</a:t>
              </a:r>
              <a:endPara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endPara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ko-KR" altLang="en-US" sz="3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맛집 현황 소개</a:t>
              </a:r>
              <a:endPara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endPara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ko-KR" altLang="en-US" sz="3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위치 및 여러 정보 수록</a:t>
              </a:r>
              <a:endParaRPr lang="en-US" altLang="ko-KR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7187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2994D24-6896-45BA-A466-C95685213B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48" t="32382" r="24369" b="5644"/>
          <a:stretch/>
        </p:blipFill>
        <p:spPr>
          <a:xfrm>
            <a:off x="439701" y="2941043"/>
            <a:ext cx="5801441" cy="3553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22A73B-DAF5-4D47-8BF4-A0FB19065C0F}"/>
              </a:ext>
            </a:extLst>
          </p:cNvPr>
          <p:cNvSpPr txBox="1"/>
          <p:nvPr/>
        </p:nvSpPr>
        <p:spPr>
          <a:xfrm>
            <a:off x="439702" y="1378616"/>
            <a:ext cx="55111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경기도 내 일반음식점 현황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1"/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한식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중식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일식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카페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5EE031-DE36-4A2C-8ADC-7A9C7752DBEC}"/>
              </a:ext>
            </a:extLst>
          </p:cNvPr>
          <p:cNvSpPr txBox="1"/>
          <p:nvPr/>
        </p:nvSpPr>
        <p:spPr>
          <a:xfrm>
            <a:off x="6754421" y="5393633"/>
            <a:ext cx="49978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경기도 맛집 현황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외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필요 시 추가 예정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B7DBEAE-1E11-47FD-8EED-11617AFED6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3" t="25940" r="51158" b="9671"/>
          <a:stretch/>
        </p:blipFill>
        <p:spPr>
          <a:xfrm>
            <a:off x="6241143" y="773335"/>
            <a:ext cx="5511155" cy="4415830"/>
          </a:xfrm>
          <a:prstGeom prst="rect">
            <a:avLst/>
          </a:prstGeom>
        </p:spPr>
      </p:pic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F5054F9A-14CF-4AE4-A535-1EA851C1FB73}"/>
              </a:ext>
            </a:extLst>
          </p:cNvPr>
          <p:cNvSpPr/>
          <p:nvPr/>
        </p:nvSpPr>
        <p:spPr>
          <a:xfrm rot="10800000">
            <a:off x="10360429" y="4873396"/>
            <a:ext cx="631767" cy="836006"/>
          </a:xfrm>
          <a:prstGeom prst="downArrow">
            <a:avLst/>
          </a:prstGeom>
          <a:solidFill>
            <a:srgbClr val="7A6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87E04FE-3C09-4FC9-8D6E-D3674EDCEB4B}"/>
              </a:ext>
            </a:extLst>
          </p:cNvPr>
          <p:cNvSpPr/>
          <p:nvPr/>
        </p:nvSpPr>
        <p:spPr>
          <a:xfrm>
            <a:off x="1050884" y="2918521"/>
            <a:ext cx="1555165" cy="334172"/>
          </a:xfrm>
          <a:prstGeom prst="ellipse">
            <a:avLst/>
          </a:prstGeom>
          <a:noFill/>
          <a:ln w="38100">
            <a:solidFill>
              <a:srgbClr val="F0C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94FA61-EF85-4314-A8C0-98F126F331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35" t="32671" r="24748" b="12682"/>
          <a:stretch/>
        </p:blipFill>
        <p:spPr>
          <a:xfrm>
            <a:off x="439700" y="2949674"/>
            <a:ext cx="5801441" cy="3506080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2B766FDC-F0F6-434D-BDA0-AF757D86FBBA}"/>
              </a:ext>
            </a:extLst>
          </p:cNvPr>
          <p:cNvSpPr/>
          <p:nvPr/>
        </p:nvSpPr>
        <p:spPr>
          <a:xfrm>
            <a:off x="1005550" y="2910855"/>
            <a:ext cx="1645832" cy="356694"/>
          </a:xfrm>
          <a:prstGeom prst="ellipse">
            <a:avLst/>
          </a:prstGeom>
          <a:noFill/>
          <a:ln w="38100">
            <a:solidFill>
              <a:srgbClr val="F0C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73C654D-DDB0-4A93-9F01-4B5B517FE8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051" t="32035" r="24167" b="12681"/>
          <a:stretch/>
        </p:blipFill>
        <p:spPr>
          <a:xfrm>
            <a:off x="439700" y="2886002"/>
            <a:ext cx="5801441" cy="3569752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AC4E70CB-BE5C-45AE-A5CF-BF591ED4C8BD}"/>
              </a:ext>
            </a:extLst>
          </p:cNvPr>
          <p:cNvSpPr/>
          <p:nvPr/>
        </p:nvSpPr>
        <p:spPr>
          <a:xfrm>
            <a:off x="943159" y="2902044"/>
            <a:ext cx="1566617" cy="348449"/>
          </a:xfrm>
          <a:prstGeom prst="ellipse">
            <a:avLst/>
          </a:prstGeom>
          <a:noFill/>
          <a:ln w="38100">
            <a:solidFill>
              <a:srgbClr val="F0C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97FEED6-DD9E-493C-8C7A-CC233913A48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312" t="32208" r="26894" b="12681"/>
          <a:stretch/>
        </p:blipFill>
        <p:spPr>
          <a:xfrm>
            <a:off x="439700" y="2873697"/>
            <a:ext cx="5801441" cy="3620876"/>
          </a:xfrm>
          <a:prstGeom prst="rect">
            <a:avLst/>
          </a:prstGeom>
        </p:spPr>
      </p:pic>
      <p:sp>
        <p:nvSpPr>
          <p:cNvPr id="20" name="타원 19">
            <a:extLst>
              <a:ext uri="{FF2B5EF4-FFF2-40B4-BE49-F238E27FC236}">
                <a16:creationId xmlns:a16="http://schemas.microsoft.com/office/drawing/2014/main" id="{0B2BDF77-741D-4F11-8483-BCE15924B8FB}"/>
              </a:ext>
            </a:extLst>
          </p:cNvPr>
          <p:cNvSpPr/>
          <p:nvPr/>
        </p:nvSpPr>
        <p:spPr>
          <a:xfrm>
            <a:off x="920490" y="2871497"/>
            <a:ext cx="1611953" cy="363305"/>
          </a:xfrm>
          <a:prstGeom prst="ellipse">
            <a:avLst/>
          </a:prstGeom>
          <a:noFill/>
          <a:ln w="38100">
            <a:solidFill>
              <a:srgbClr val="F0C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7B29905D-C7D3-40C6-965F-EA36873D753E}"/>
              </a:ext>
            </a:extLst>
          </p:cNvPr>
          <p:cNvSpPr/>
          <p:nvPr/>
        </p:nvSpPr>
        <p:spPr>
          <a:xfrm>
            <a:off x="4821382" y="2439209"/>
            <a:ext cx="631767" cy="836006"/>
          </a:xfrm>
          <a:prstGeom prst="downArrow">
            <a:avLst/>
          </a:prstGeom>
          <a:solidFill>
            <a:srgbClr val="7A65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4DEFEF8-7887-4330-964F-196DA8D5FD67}"/>
              </a:ext>
            </a:extLst>
          </p:cNvPr>
          <p:cNvSpPr/>
          <p:nvPr/>
        </p:nvSpPr>
        <p:spPr>
          <a:xfrm>
            <a:off x="9392653" y="3529223"/>
            <a:ext cx="737937" cy="858293"/>
          </a:xfrm>
          <a:prstGeom prst="ellipse">
            <a:avLst/>
          </a:prstGeom>
          <a:noFill/>
          <a:ln w="38100">
            <a:solidFill>
              <a:srgbClr val="F0C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9551D119-5616-4954-A107-D4EF80CAF1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690" b="92463" l="9861" r="90013">
                        <a14:foregroundMark x1="63338" y1="90579" x2="57269" y2="92463"/>
                        <a14:foregroundMark x1="90139" y1="64872" x2="90139" y2="64872"/>
                        <a14:foregroundMark x1="79140" y1="34186" x2="79140" y2="34186"/>
                        <a14:foregroundMark x1="65360" y1="9690" x2="65360" y2="9690"/>
                        <a14:foregroundMark x1="54994" y1="55989" x2="54488" y2="54913"/>
                        <a14:foregroundMark x1="70417" y1="54778" x2="19090" y2="50067"/>
                        <a14:foregroundMark x1="54614" y1="36878" x2="45386" y2="38089"/>
                        <a14:foregroundMark x1="45386" y1="38089" x2="41466" y2="44953"/>
                        <a14:foregroundMark x1="41466" y1="44953" x2="47661" y2="49933"/>
                        <a14:foregroundMark x1="47661" y1="49933" x2="56384" y2="46433"/>
                        <a14:foregroundMark x1="56384" y1="46433" x2="58913" y2="36205"/>
                        <a14:foregroundMark x1="58913" y1="36205" x2="49558" y2="30552"/>
                        <a14:foregroundMark x1="49558" y1="30552" x2="40708" y2="34724"/>
                        <a14:foregroundMark x1="40708" y1="34724" x2="40329" y2="44415"/>
                        <a14:foregroundMark x1="40329" y1="44415" x2="49178" y2="46433"/>
                        <a14:foregroundMark x1="49178" y1="46433" x2="53729" y2="37820"/>
                        <a14:foregroundMark x1="53729" y1="37820" x2="49052" y2="28802"/>
                        <a14:foregroundMark x1="49052" y1="28802" x2="40708" y2="26649"/>
                        <a14:foregroundMark x1="40708" y1="26649" x2="34134" y2="29341"/>
                        <a14:foregroundMark x1="34134" y1="29341" x2="36410" y2="36474"/>
                        <a14:foregroundMark x1="36410" y1="36474" x2="36915" y2="368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5633">
            <a:off x="308061" y="234855"/>
            <a:ext cx="720000" cy="67630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20BD21F-833A-44EC-B1F2-C913C02C23EA}"/>
              </a:ext>
            </a:extLst>
          </p:cNvPr>
          <p:cNvSpPr txBox="1"/>
          <p:nvPr/>
        </p:nvSpPr>
        <p:spPr>
          <a:xfrm>
            <a:off x="980186" y="213009"/>
            <a:ext cx="25090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사용할 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API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E9E151D-E650-4CC6-8B6F-7C35B2821414}"/>
              </a:ext>
            </a:extLst>
          </p:cNvPr>
          <p:cNvCxnSpPr>
            <a:cxnSpLocks/>
          </p:cNvCxnSpPr>
          <p:nvPr/>
        </p:nvCxnSpPr>
        <p:spPr>
          <a:xfrm>
            <a:off x="1055227" y="933009"/>
            <a:ext cx="2520000" cy="0"/>
          </a:xfrm>
          <a:prstGeom prst="line">
            <a:avLst/>
          </a:prstGeom>
          <a:ln w="6350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284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 animBg="1"/>
      <p:bldP spid="9" grpId="0" animBg="1"/>
      <p:bldP spid="16" grpId="0" animBg="1"/>
      <p:bldP spid="19" grpId="0" animBg="1"/>
      <p:bldP spid="20" grpId="0" animBg="1"/>
      <p:bldP spid="7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8A9872F-A3B2-4F24-85B5-DD09D0651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946" y="400050"/>
            <a:ext cx="4819650" cy="6057900"/>
          </a:xfrm>
          <a:prstGeom prst="rect">
            <a:avLst/>
          </a:prstGeom>
        </p:spPr>
      </p:pic>
      <p:pic>
        <p:nvPicPr>
          <p:cNvPr id="9" name="Picture 2" descr="Gmail iconì ëí ì´ë¯¸ì§ ê²ìê²°ê³¼">
            <a:extLst>
              <a:ext uri="{FF2B5EF4-FFF2-40B4-BE49-F238E27FC236}">
                <a16:creationId xmlns:a16="http://schemas.microsoft.com/office/drawing/2014/main" id="{E6D2CBE9-9A20-4AC3-B313-C78820DC52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50" b="13121"/>
          <a:stretch/>
        </p:blipFill>
        <p:spPr bwMode="auto">
          <a:xfrm>
            <a:off x="10134560" y="869681"/>
            <a:ext cx="1005163" cy="733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9AC5B9C-19D9-4D0E-9126-D6D2A6180BE2}"/>
              </a:ext>
            </a:extLst>
          </p:cNvPr>
          <p:cNvSpPr/>
          <p:nvPr/>
        </p:nvSpPr>
        <p:spPr>
          <a:xfrm>
            <a:off x="6637748" y="869681"/>
            <a:ext cx="3323939" cy="73304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F767563-A6C0-4FC0-A142-475A7569DC89}"/>
              </a:ext>
            </a:extLst>
          </p:cNvPr>
          <p:cNvSpPr/>
          <p:nvPr/>
        </p:nvSpPr>
        <p:spPr>
          <a:xfrm>
            <a:off x="10755525" y="1805542"/>
            <a:ext cx="438813" cy="4141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검색 버튼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A16714-D60A-49FF-860B-B240A5B71364}"/>
              </a:ext>
            </a:extLst>
          </p:cNvPr>
          <p:cNvSpPr/>
          <p:nvPr/>
        </p:nvSpPr>
        <p:spPr>
          <a:xfrm>
            <a:off x="6664046" y="2309624"/>
            <a:ext cx="622800" cy="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한식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3683047-C40E-46B1-95F6-1E8D6C87EB2E}"/>
              </a:ext>
            </a:extLst>
          </p:cNvPr>
          <p:cNvSpPr/>
          <p:nvPr/>
        </p:nvSpPr>
        <p:spPr>
          <a:xfrm>
            <a:off x="7431647" y="2309624"/>
            <a:ext cx="622800" cy="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중식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733AB5-E2F4-4878-AC20-27E092D89304}"/>
              </a:ext>
            </a:extLst>
          </p:cNvPr>
          <p:cNvSpPr/>
          <p:nvPr/>
        </p:nvSpPr>
        <p:spPr>
          <a:xfrm>
            <a:off x="8199248" y="2309624"/>
            <a:ext cx="622800" cy="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일식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13BF5B1-3F81-40A8-8C36-B5179FAE3211}"/>
              </a:ext>
            </a:extLst>
          </p:cNvPr>
          <p:cNvSpPr/>
          <p:nvPr/>
        </p:nvSpPr>
        <p:spPr>
          <a:xfrm>
            <a:off x="8966849" y="2309624"/>
            <a:ext cx="622800" cy="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양식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66CBEFC-1BAB-45D3-839F-DF67FEF216A9}"/>
              </a:ext>
            </a:extLst>
          </p:cNvPr>
          <p:cNvSpPr/>
          <p:nvPr/>
        </p:nvSpPr>
        <p:spPr>
          <a:xfrm>
            <a:off x="9772655" y="2311667"/>
            <a:ext cx="622800" cy="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카페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26CDD43-753C-47D7-B87C-85AF05331920}"/>
              </a:ext>
            </a:extLst>
          </p:cNvPr>
          <p:cNvSpPr/>
          <p:nvPr/>
        </p:nvSpPr>
        <p:spPr>
          <a:xfrm>
            <a:off x="10540256" y="2311667"/>
            <a:ext cx="622800" cy="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맛집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EAD6678C-434C-443C-9FEE-4DE975AE076D}"/>
              </a:ext>
            </a:extLst>
          </p:cNvPr>
          <p:cNvSpPr/>
          <p:nvPr/>
        </p:nvSpPr>
        <p:spPr>
          <a:xfrm>
            <a:off x="6634865" y="5134734"/>
            <a:ext cx="1069168" cy="103123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사진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8" name="Picture 4" descr="Google Maps gets a new icon and more tabs to celebrate 15th ...">
            <a:extLst>
              <a:ext uri="{FF2B5EF4-FFF2-40B4-BE49-F238E27FC236}">
                <a16:creationId xmlns:a16="http://schemas.microsoft.com/office/drawing/2014/main" id="{DCDEE176-5918-4815-9F83-A5FC2C40DC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765" t="7168" r="24148" b="9373"/>
          <a:stretch/>
        </p:blipFill>
        <p:spPr bwMode="auto">
          <a:xfrm>
            <a:off x="10366633" y="5131801"/>
            <a:ext cx="827704" cy="1034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2BD74278-85BF-45B8-8374-45AA93A6ABB3}"/>
              </a:ext>
            </a:extLst>
          </p:cNvPr>
          <p:cNvSpPr/>
          <p:nvPr/>
        </p:nvSpPr>
        <p:spPr>
          <a:xfrm>
            <a:off x="8970424" y="3071084"/>
            <a:ext cx="2223913" cy="19899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EDA21C2-2405-4B8B-B082-85DF5A526F25}"/>
              </a:ext>
            </a:extLst>
          </p:cNvPr>
          <p:cNvSpPr/>
          <p:nvPr/>
        </p:nvSpPr>
        <p:spPr>
          <a:xfrm>
            <a:off x="7764806" y="5131801"/>
            <a:ext cx="2601827" cy="10371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그래프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771E7AB-B743-4A58-B75C-A9690881E9AF}"/>
              </a:ext>
            </a:extLst>
          </p:cNvPr>
          <p:cNvSpPr txBox="1"/>
          <p:nvPr/>
        </p:nvSpPr>
        <p:spPr>
          <a:xfrm>
            <a:off x="2048870" y="1053373"/>
            <a:ext cx="1490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프로그램 이름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8169094-2B6C-47A8-A58D-AAE865469B40}"/>
              </a:ext>
            </a:extLst>
          </p:cNvPr>
          <p:cNvSpPr txBox="1"/>
          <p:nvPr/>
        </p:nvSpPr>
        <p:spPr>
          <a:xfrm>
            <a:off x="2196206" y="2101878"/>
            <a:ext cx="1325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군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선택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E545D67-A1A2-4AFD-AD68-10B8E1FA744B}"/>
              </a:ext>
            </a:extLst>
          </p:cNvPr>
          <p:cNvSpPr txBox="1"/>
          <p:nvPr/>
        </p:nvSpPr>
        <p:spPr>
          <a:xfrm>
            <a:off x="4046549" y="2970869"/>
            <a:ext cx="1470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검색 창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&amp;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버튼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63CD656-4A65-4728-A9A9-53A57C9E1158}"/>
              </a:ext>
            </a:extLst>
          </p:cNvPr>
          <p:cNvSpPr txBox="1"/>
          <p:nvPr/>
        </p:nvSpPr>
        <p:spPr>
          <a:xfrm>
            <a:off x="1491291" y="2596450"/>
            <a:ext cx="1988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음식 카테고리 선택</a:t>
            </a:r>
          </a:p>
        </p:txBody>
      </p:sp>
      <p:sp>
        <p:nvSpPr>
          <p:cNvPr id="1025" name="직사각형 1024">
            <a:extLst>
              <a:ext uri="{FF2B5EF4-FFF2-40B4-BE49-F238E27FC236}">
                <a16:creationId xmlns:a16="http://schemas.microsoft.com/office/drawing/2014/main" id="{0CC5C2E3-EE1C-433A-818D-8D768202D12F}"/>
              </a:ext>
            </a:extLst>
          </p:cNvPr>
          <p:cNvSpPr/>
          <p:nvPr/>
        </p:nvSpPr>
        <p:spPr>
          <a:xfrm>
            <a:off x="6634865" y="2290554"/>
            <a:ext cx="4559472" cy="62280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D8AB586-81C4-4C55-9102-4C636F33E3B6}"/>
              </a:ext>
            </a:extLst>
          </p:cNvPr>
          <p:cNvSpPr txBox="1"/>
          <p:nvPr/>
        </p:nvSpPr>
        <p:spPr>
          <a:xfrm>
            <a:off x="1911528" y="4762469"/>
            <a:ext cx="2038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카테고리 별 매장 수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8AAD832-8959-4352-AC47-C2CE1508970F}"/>
              </a:ext>
            </a:extLst>
          </p:cNvPr>
          <p:cNvSpPr txBox="1"/>
          <p:nvPr/>
        </p:nvSpPr>
        <p:spPr>
          <a:xfrm>
            <a:off x="879404" y="3951442"/>
            <a:ext cx="3335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매장 이름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/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매장 주소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메뉴 정보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전화 번호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영업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허가 일자 등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107" name="연결선: 꺾임 106">
            <a:extLst>
              <a:ext uri="{FF2B5EF4-FFF2-40B4-BE49-F238E27FC236}">
                <a16:creationId xmlns:a16="http://schemas.microsoft.com/office/drawing/2014/main" id="{FB29E0C8-2D4B-475F-8A0D-C6837AFFCCB6}"/>
              </a:ext>
            </a:extLst>
          </p:cNvPr>
          <p:cNvCxnSpPr>
            <a:cxnSpLocks/>
            <a:stCxn id="108" idx="3"/>
            <a:endCxn id="9" idx="1"/>
          </p:cNvCxnSpPr>
          <p:nvPr/>
        </p:nvCxnSpPr>
        <p:spPr>
          <a:xfrm flipV="1">
            <a:off x="3522069" y="1236204"/>
            <a:ext cx="6612491" cy="523707"/>
          </a:xfrm>
          <a:prstGeom prst="bentConnector3">
            <a:avLst>
              <a:gd name="adj1" fmla="val 9755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A1BEB2B5-081A-497E-ABF9-C8E2BEC26708}"/>
              </a:ext>
            </a:extLst>
          </p:cNvPr>
          <p:cNvSpPr txBox="1"/>
          <p:nvPr/>
        </p:nvSpPr>
        <p:spPr>
          <a:xfrm>
            <a:off x="2031817" y="1575245"/>
            <a:ext cx="1490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메일로 보내기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67B5B5F-27D3-47B5-9972-14B089DDF0CE}"/>
              </a:ext>
            </a:extLst>
          </p:cNvPr>
          <p:cNvSpPr txBox="1"/>
          <p:nvPr/>
        </p:nvSpPr>
        <p:spPr>
          <a:xfrm>
            <a:off x="1693218" y="5252464"/>
            <a:ext cx="2256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카테고리 별 음식 사진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50C886E-2AED-4FB9-BF42-E01D20EF4674}"/>
              </a:ext>
            </a:extLst>
          </p:cNvPr>
          <p:cNvSpPr txBox="1"/>
          <p:nvPr/>
        </p:nvSpPr>
        <p:spPr>
          <a:xfrm>
            <a:off x="4004890" y="5744128"/>
            <a:ext cx="1426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지도로 이동</a:t>
            </a:r>
          </a:p>
        </p:txBody>
      </p:sp>
      <p:cxnSp>
        <p:nvCxnSpPr>
          <p:cNvPr id="137" name="연결선: 꺾임 136">
            <a:extLst>
              <a:ext uri="{FF2B5EF4-FFF2-40B4-BE49-F238E27FC236}">
                <a16:creationId xmlns:a16="http://schemas.microsoft.com/office/drawing/2014/main" id="{FBDE41BF-C2CA-4A49-A56C-7AB23FB8B61B}"/>
              </a:ext>
            </a:extLst>
          </p:cNvPr>
          <p:cNvCxnSpPr>
            <a:cxnSpLocks/>
            <a:stCxn id="51" idx="3"/>
            <a:endCxn id="43" idx="1"/>
          </p:cNvCxnSpPr>
          <p:nvPr/>
        </p:nvCxnSpPr>
        <p:spPr>
          <a:xfrm flipV="1">
            <a:off x="3522069" y="2012063"/>
            <a:ext cx="3176758" cy="27448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7" name="직선 화살표 연결선 176">
            <a:extLst>
              <a:ext uri="{FF2B5EF4-FFF2-40B4-BE49-F238E27FC236}">
                <a16:creationId xmlns:a16="http://schemas.microsoft.com/office/drawing/2014/main" id="{5657B505-4A2A-47EA-84EA-D3C51A445C09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3539122" y="1236204"/>
            <a:ext cx="3098626" cy="1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연결선: 꺾임 152">
            <a:extLst>
              <a:ext uri="{FF2B5EF4-FFF2-40B4-BE49-F238E27FC236}">
                <a16:creationId xmlns:a16="http://schemas.microsoft.com/office/drawing/2014/main" id="{5053449B-A64E-4446-A0C5-4EA1B8170AA3}"/>
              </a:ext>
            </a:extLst>
          </p:cNvPr>
          <p:cNvCxnSpPr>
            <a:cxnSpLocks/>
            <a:stCxn id="68" idx="3"/>
            <a:endCxn id="13" idx="1"/>
          </p:cNvCxnSpPr>
          <p:nvPr/>
        </p:nvCxnSpPr>
        <p:spPr>
          <a:xfrm flipV="1">
            <a:off x="3479619" y="2621024"/>
            <a:ext cx="3184427" cy="16009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6" name="그림 45">
            <a:extLst>
              <a:ext uri="{FF2B5EF4-FFF2-40B4-BE49-F238E27FC236}">
                <a16:creationId xmlns:a16="http://schemas.microsoft.com/office/drawing/2014/main" id="{B1883EE9-90F0-40FC-92F9-84190C6E6B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690" b="92463" l="9861" r="90013">
                        <a14:foregroundMark x1="63338" y1="90579" x2="57269" y2="92463"/>
                        <a14:foregroundMark x1="90139" y1="64872" x2="90139" y2="64872"/>
                        <a14:foregroundMark x1="79140" y1="34186" x2="79140" y2="34186"/>
                        <a14:foregroundMark x1="65360" y1="9690" x2="65360" y2="9690"/>
                        <a14:foregroundMark x1="54994" y1="55989" x2="54488" y2="54913"/>
                        <a14:foregroundMark x1="70417" y1="54778" x2="19090" y2="50067"/>
                        <a14:foregroundMark x1="54614" y1="36878" x2="45386" y2="38089"/>
                        <a14:foregroundMark x1="45386" y1="38089" x2="41466" y2="44953"/>
                        <a14:foregroundMark x1="41466" y1="44953" x2="47661" y2="49933"/>
                        <a14:foregroundMark x1="47661" y1="49933" x2="56384" y2="46433"/>
                        <a14:foregroundMark x1="56384" y1="46433" x2="58913" y2="36205"/>
                        <a14:foregroundMark x1="58913" y1="36205" x2="49558" y2="30552"/>
                        <a14:foregroundMark x1="49558" y1="30552" x2="40708" y2="34724"/>
                        <a14:foregroundMark x1="40708" y1="34724" x2="40329" y2="44415"/>
                        <a14:foregroundMark x1="40329" y1="44415" x2="49178" y2="46433"/>
                        <a14:foregroundMark x1="49178" y1="46433" x2="53729" y2="37820"/>
                        <a14:foregroundMark x1="53729" y1="37820" x2="49052" y2="28802"/>
                        <a14:foregroundMark x1="49052" y1="28802" x2="40708" y2="26649"/>
                        <a14:foregroundMark x1="40708" y1="26649" x2="34134" y2="29341"/>
                        <a14:foregroundMark x1="34134" y1="29341" x2="36410" y2="36474"/>
                        <a14:foregroundMark x1="36410" y1="36474" x2="36915" y2="368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5633">
            <a:off x="128762" y="148353"/>
            <a:ext cx="720000" cy="676308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4BC28A5-015A-4048-BFC0-CDA24E95BDEF}"/>
              </a:ext>
            </a:extLst>
          </p:cNvPr>
          <p:cNvSpPr txBox="1"/>
          <p:nvPr/>
        </p:nvSpPr>
        <p:spPr>
          <a:xfrm>
            <a:off x="879404" y="132564"/>
            <a:ext cx="15921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구성</a:t>
            </a: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76CB7EF3-97F4-46CD-AF64-1D214D112AEB}"/>
              </a:ext>
            </a:extLst>
          </p:cNvPr>
          <p:cNvCxnSpPr>
            <a:cxnSpLocks/>
          </p:cNvCxnSpPr>
          <p:nvPr/>
        </p:nvCxnSpPr>
        <p:spPr>
          <a:xfrm>
            <a:off x="865455" y="840450"/>
            <a:ext cx="1620000" cy="0"/>
          </a:xfrm>
          <a:prstGeom prst="line">
            <a:avLst/>
          </a:prstGeom>
          <a:ln w="6350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8A53C77A-D7BC-462C-8476-3FDC74C5CEF3}"/>
              </a:ext>
            </a:extLst>
          </p:cNvPr>
          <p:cNvGrpSpPr/>
          <p:nvPr/>
        </p:nvGrpSpPr>
        <p:grpSpPr>
          <a:xfrm>
            <a:off x="6698827" y="1800417"/>
            <a:ext cx="1851683" cy="423292"/>
            <a:chOff x="3320390" y="2740181"/>
            <a:chExt cx="2260724" cy="857043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8C10D74A-B350-4299-9B92-D6CAC5427D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60437" t="35957" r="30373" b="59255"/>
            <a:stretch/>
          </p:blipFill>
          <p:spPr>
            <a:xfrm>
              <a:off x="3320390" y="2740181"/>
              <a:ext cx="2260724" cy="857043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ABE4CB5-EC31-45F5-AF88-0700A8E94513}"/>
                </a:ext>
              </a:extLst>
            </p:cNvPr>
            <p:cNvSpPr/>
            <p:nvPr/>
          </p:nvSpPr>
          <p:spPr>
            <a:xfrm>
              <a:off x="3518279" y="2950164"/>
              <a:ext cx="1836000" cy="43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시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(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군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) 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선택</a:t>
              </a:r>
            </a:p>
          </p:txBody>
        </p:sp>
      </p:grpSp>
      <p:pic>
        <p:nvPicPr>
          <p:cNvPr id="49" name="그림 48">
            <a:extLst>
              <a:ext uri="{FF2B5EF4-FFF2-40B4-BE49-F238E27FC236}">
                <a16:creationId xmlns:a16="http://schemas.microsoft.com/office/drawing/2014/main" id="{A4B369D3-738E-448A-9797-28F1B5EC9C6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9513" t="35957" r="29039" b="59255"/>
          <a:stretch/>
        </p:blipFill>
        <p:spPr>
          <a:xfrm>
            <a:off x="8484349" y="1796349"/>
            <a:ext cx="175972" cy="423293"/>
          </a:xfrm>
          <a:prstGeom prst="rect">
            <a:avLst/>
          </a:prstGeom>
        </p:spPr>
      </p:pic>
      <p:sp>
        <p:nvSpPr>
          <p:cNvPr id="54" name="직사각형 53">
            <a:extLst>
              <a:ext uri="{FF2B5EF4-FFF2-40B4-BE49-F238E27FC236}">
                <a16:creationId xmlns:a16="http://schemas.microsoft.com/office/drawing/2014/main" id="{0BB7E854-B2DB-4CA8-9344-56F95AEE615D}"/>
              </a:ext>
            </a:extLst>
          </p:cNvPr>
          <p:cNvSpPr/>
          <p:nvPr/>
        </p:nvSpPr>
        <p:spPr>
          <a:xfrm>
            <a:off x="8720019" y="1805542"/>
            <a:ext cx="2020754" cy="414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검색  창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940DC859-FC86-464D-B9D8-63FDC63C00FD}"/>
              </a:ext>
            </a:extLst>
          </p:cNvPr>
          <p:cNvSpPr/>
          <p:nvPr/>
        </p:nvSpPr>
        <p:spPr>
          <a:xfrm>
            <a:off x="6635641" y="3071084"/>
            <a:ext cx="2223913" cy="19899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리스트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690BA1C-BA8F-4054-BCA4-DEBD9F57D736}"/>
              </a:ext>
            </a:extLst>
          </p:cNvPr>
          <p:cNvSpPr txBox="1"/>
          <p:nvPr/>
        </p:nvSpPr>
        <p:spPr>
          <a:xfrm>
            <a:off x="4004890" y="3392068"/>
            <a:ext cx="1548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음식점 리스트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87" name="연결선: 꺾임 86">
            <a:extLst>
              <a:ext uri="{FF2B5EF4-FFF2-40B4-BE49-F238E27FC236}">
                <a16:creationId xmlns:a16="http://schemas.microsoft.com/office/drawing/2014/main" id="{48B722D7-616B-4933-8704-65462D8E45C3}"/>
              </a:ext>
            </a:extLst>
          </p:cNvPr>
          <p:cNvCxnSpPr>
            <a:cxnSpLocks/>
            <a:stCxn id="126" idx="3"/>
            <a:endCxn id="1028" idx="2"/>
          </p:cNvCxnSpPr>
          <p:nvPr/>
        </p:nvCxnSpPr>
        <p:spPr>
          <a:xfrm>
            <a:off x="5431806" y="5928794"/>
            <a:ext cx="5348679" cy="237179"/>
          </a:xfrm>
          <a:prstGeom prst="bentConnector4">
            <a:avLst>
              <a:gd name="adj1" fmla="val 6991"/>
              <a:gd name="adj2" fmla="val 15241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EF7B7B47-18B5-4EB3-B429-0155B2B70328}"/>
              </a:ext>
            </a:extLst>
          </p:cNvPr>
          <p:cNvCxnSpPr>
            <a:cxnSpLocks/>
            <a:stCxn id="91" idx="3"/>
            <a:endCxn id="58" idx="1"/>
          </p:cNvCxnSpPr>
          <p:nvPr/>
        </p:nvCxnSpPr>
        <p:spPr>
          <a:xfrm>
            <a:off x="5553476" y="3576734"/>
            <a:ext cx="1082165" cy="489310"/>
          </a:xfrm>
          <a:prstGeom prst="bentConnector3">
            <a:avLst>
              <a:gd name="adj1" fmla="val 4703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90CC2447-B897-4772-961C-A660F01907B1}"/>
              </a:ext>
            </a:extLst>
          </p:cNvPr>
          <p:cNvCxnSpPr>
            <a:cxnSpLocks/>
            <a:stCxn id="78" idx="3"/>
            <a:endCxn id="40" idx="3"/>
          </p:cNvCxnSpPr>
          <p:nvPr/>
        </p:nvCxnSpPr>
        <p:spPr>
          <a:xfrm flipV="1">
            <a:off x="4214566" y="4066044"/>
            <a:ext cx="6979771" cy="208564"/>
          </a:xfrm>
          <a:prstGeom prst="bentConnector5">
            <a:avLst>
              <a:gd name="adj1" fmla="val 33724"/>
              <a:gd name="adj2" fmla="val -174811"/>
              <a:gd name="adj3" fmla="val 1032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BF9A9B76-72FB-4568-935A-6EE09010448F}"/>
              </a:ext>
            </a:extLst>
          </p:cNvPr>
          <p:cNvCxnSpPr>
            <a:cxnSpLocks/>
            <a:stCxn id="74" idx="3"/>
            <a:endCxn id="41" idx="0"/>
          </p:cNvCxnSpPr>
          <p:nvPr/>
        </p:nvCxnSpPr>
        <p:spPr>
          <a:xfrm>
            <a:off x="3949530" y="4947135"/>
            <a:ext cx="5116190" cy="18466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연결선: 꺾임 89">
            <a:extLst>
              <a:ext uri="{FF2B5EF4-FFF2-40B4-BE49-F238E27FC236}">
                <a16:creationId xmlns:a16="http://schemas.microsoft.com/office/drawing/2014/main" id="{6F3B3AD2-491E-41D2-A940-490D4F7CD446}"/>
              </a:ext>
            </a:extLst>
          </p:cNvPr>
          <p:cNvCxnSpPr>
            <a:cxnSpLocks/>
            <a:stCxn id="123" idx="3"/>
            <a:endCxn id="38" idx="1"/>
          </p:cNvCxnSpPr>
          <p:nvPr/>
        </p:nvCxnSpPr>
        <p:spPr>
          <a:xfrm>
            <a:off x="3949530" y="5437130"/>
            <a:ext cx="2685335" cy="21322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8886B9BB-0E9E-437A-9262-AB25AEDBCFD5}"/>
              </a:ext>
            </a:extLst>
          </p:cNvPr>
          <p:cNvCxnSpPr>
            <a:cxnSpLocks/>
            <a:stCxn id="60" idx="3"/>
            <a:endCxn id="12" idx="3"/>
          </p:cNvCxnSpPr>
          <p:nvPr/>
        </p:nvCxnSpPr>
        <p:spPr>
          <a:xfrm flipV="1">
            <a:off x="5517209" y="2012592"/>
            <a:ext cx="5677129" cy="1142943"/>
          </a:xfrm>
          <a:prstGeom prst="bentConnector3">
            <a:avLst>
              <a:gd name="adj1" fmla="val 10402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59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0" grpId="0" animBg="1"/>
      <p:bldP spid="41" grpId="0" animBg="1"/>
      <p:bldP spid="42" grpId="0"/>
      <p:bldP spid="51" grpId="0"/>
      <p:bldP spid="60" grpId="0"/>
      <p:bldP spid="68" grpId="0"/>
      <p:bldP spid="1025" grpId="0" animBg="1"/>
      <p:bldP spid="74" grpId="0"/>
      <p:bldP spid="78" grpId="0"/>
      <p:bldP spid="108" grpId="0"/>
      <p:bldP spid="123" grpId="0"/>
      <p:bldP spid="126" grpId="0"/>
      <p:bldP spid="54" grpId="0" animBg="1"/>
      <p:bldP spid="58" grpId="0" animBg="1"/>
      <p:bldP spid="9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0BE40E20-21FE-4321-82C1-74872E4475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9209504"/>
              </p:ext>
            </p:extLst>
          </p:nvPr>
        </p:nvGraphicFramePr>
        <p:xfrm>
          <a:off x="696000" y="1078594"/>
          <a:ext cx="10800000" cy="568975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04966">
                  <a:extLst>
                    <a:ext uri="{9D8B030D-6E8A-4147-A177-3AD203B41FA5}">
                      <a16:colId xmlns:a16="http://schemas.microsoft.com/office/drawing/2014/main" val="2121749897"/>
                    </a:ext>
                  </a:extLst>
                </a:gridCol>
                <a:gridCol w="4447517">
                  <a:extLst>
                    <a:ext uri="{9D8B030D-6E8A-4147-A177-3AD203B41FA5}">
                      <a16:colId xmlns:a16="http://schemas.microsoft.com/office/drawing/2014/main" val="2892874661"/>
                    </a:ext>
                  </a:extLst>
                </a:gridCol>
                <a:gridCol w="4447517">
                  <a:extLst>
                    <a:ext uri="{9D8B030D-6E8A-4147-A177-3AD203B41FA5}">
                      <a16:colId xmlns:a16="http://schemas.microsoft.com/office/drawing/2014/main" val="939973849"/>
                    </a:ext>
                  </a:extLst>
                </a:gridCol>
              </a:tblGrid>
              <a:tr h="582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내용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세부 계획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833373"/>
                  </a:ext>
                </a:extLst>
              </a:tr>
              <a:tr h="948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1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주제 선정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프로젝트 준비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공공 데이터 포탈 이용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사례 조사 및 활용 신청</a:t>
                      </a:r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Git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저장소 생성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101577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기획 발표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UI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설계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5/26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기획 발표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대략적인 </a:t>
                      </a:r>
                      <a:r>
                        <a:rPr lang="en-US" altLang="ko-KR" sz="20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tkinter</a:t>
                      </a:r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GUI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구현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294398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3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Open API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 데이터 출력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버튼 클릭 시 해당 자료 출력</a:t>
                      </a: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카테고리 별 데이터 정보 출력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1003191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4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중간 발표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Gmail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지도 연동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6/11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중간 발표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해당 데이터 정보 </a:t>
                      </a:r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Gmail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전송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folium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모듈 이용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3295870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5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C/C++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텔레그램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봇 구현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C/C++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연동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0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텔레그램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봇 구현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07920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6</a:t>
                      </a:r>
                      <a:r>
                        <a:rPr lang="ko-KR" altLang="en-US" sz="25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수정 및 보완</a:t>
                      </a: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최종 발표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제출용 파일 완성</a:t>
                      </a:r>
                      <a:endParaRPr lang="en-US" altLang="ko-KR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6/25 </a:t>
                      </a:r>
                      <a:r>
                        <a:rPr lang="ko-KR" altLang="en-US" sz="20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최종 발표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A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320785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3A44A898-5811-4E7E-8600-B674F6C37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90" b="92463" l="9861" r="90013">
                        <a14:foregroundMark x1="63338" y1="90579" x2="57269" y2="92463"/>
                        <a14:foregroundMark x1="90139" y1="64872" x2="90139" y2="64872"/>
                        <a14:foregroundMark x1="79140" y1="34186" x2="79140" y2="34186"/>
                        <a14:foregroundMark x1="65360" y1="9690" x2="65360" y2="9690"/>
                        <a14:foregroundMark x1="54994" y1="55989" x2="54488" y2="54913"/>
                        <a14:foregroundMark x1="70417" y1="54778" x2="19090" y2="50067"/>
                        <a14:foregroundMark x1="54614" y1="36878" x2="45386" y2="38089"/>
                        <a14:foregroundMark x1="45386" y1="38089" x2="41466" y2="44953"/>
                        <a14:foregroundMark x1="41466" y1="44953" x2="47661" y2="49933"/>
                        <a14:foregroundMark x1="47661" y1="49933" x2="56384" y2="46433"/>
                        <a14:foregroundMark x1="56384" y1="46433" x2="58913" y2="36205"/>
                        <a14:foregroundMark x1="58913" y1="36205" x2="49558" y2="30552"/>
                        <a14:foregroundMark x1="49558" y1="30552" x2="40708" y2="34724"/>
                        <a14:foregroundMark x1="40708" y1="34724" x2="40329" y2="44415"/>
                        <a14:foregroundMark x1="40329" y1="44415" x2="49178" y2="46433"/>
                        <a14:foregroundMark x1="49178" y1="46433" x2="53729" y2="37820"/>
                        <a14:foregroundMark x1="53729" y1="37820" x2="49052" y2="28802"/>
                        <a14:foregroundMark x1="49052" y1="28802" x2="40708" y2="26649"/>
                        <a14:foregroundMark x1="40708" y1="26649" x2="34134" y2="29341"/>
                        <a14:foregroundMark x1="34134" y1="29341" x2="36410" y2="36474"/>
                        <a14:foregroundMark x1="36410" y1="36474" x2="36915" y2="368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5633">
            <a:off x="308061" y="234855"/>
            <a:ext cx="720000" cy="6763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FDB97B-45F6-4769-9313-2078472E04B1}"/>
              </a:ext>
            </a:extLst>
          </p:cNvPr>
          <p:cNvSpPr txBox="1"/>
          <p:nvPr/>
        </p:nvSpPr>
        <p:spPr>
          <a:xfrm>
            <a:off x="980186" y="213009"/>
            <a:ext cx="21371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계획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2AEF6CA8-907C-461A-9888-9F4373C37ABA}"/>
              </a:ext>
            </a:extLst>
          </p:cNvPr>
          <p:cNvCxnSpPr>
            <a:cxnSpLocks/>
          </p:cNvCxnSpPr>
          <p:nvPr/>
        </p:nvCxnSpPr>
        <p:spPr>
          <a:xfrm>
            <a:off x="1055227" y="933009"/>
            <a:ext cx="2160000" cy="0"/>
          </a:xfrm>
          <a:prstGeom prst="line">
            <a:avLst/>
          </a:prstGeom>
          <a:ln w="6350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447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BA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음식, 그리기이(가) 표시된 사진&#10;&#10;자동 생성된 설명">
            <a:extLst>
              <a:ext uri="{FF2B5EF4-FFF2-40B4-BE49-F238E27FC236}">
                <a16:creationId xmlns:a16="http://schemas.microsoft.com/office/drawing/2014/main" id="{6B368226-5E61-48E9-B516-4B01BBE27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157" y="2538000"/>
            <a:ext cx="8647686" cy="4320000"/>
          </a:xfrm>
          <a:prstGeom prst="rect">
            <a:avLst/>
          </a:prstGeom>
          <a:solidFill>
            <a:srgbClr val="F2F2F2"/>
          </a:solidFill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ECEC088C-79C4-4F68-9AC1-9A9D7688A1F9}"/>
              </a:ext>
            </a:extLst>
          </p:cNvPr>
          <p:cNvSpPr/>
          <p:nvPr/>
        </p:nvSpPr>
        <p:spPr>
          <a:xfrm rot="185341">
            <a:off x="3441628" y="2691627"/>
            <a:ext cx="5760000" cy="2160000"/>
          </a:xfrm>
          <a:prstGeom prst="rect">
            <a:avLst/>
          </a:prstGeom>
          <a:noFill/>
        </p:spPr>
        <p:txBody>
          <a:bodyPr wrap="none">
            <a:prstTxWarp prst="textArchUp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5000" b="1" i="0" u="none" strike="noStrike" kern="1200" cap="none" spc="0" normalizeH="0" baseline="0" noProof="0" dirty="0">
                <a:ln w="12700">
                  <a:noFill/>
                </a:ln>
                <a:solidFill>
                  <a:prstClr val="white"/>
                </a:solidFill>
                <a:effectLst>
                  <a:outerShdw dist="44450" dir="2700000" algn="tl" rotWithShape="0">
                    <a:srgbClr val="70AD47"/>
                  </a:outerShdw>
                </a:effectLst>
                <a:uLnTx/>
                <a:uFillTx/>
                <a:latin typeface="나눔손글씨 펜" panose="03040600000000000000" pitchFamily="66" charset="-127"/>
                <a:ea typeface="나눔손글씨 펜" panose="03040600000000000000" pitchFamily="66" charset="-127"/>
                <a:cs typeface="+mn-cs"/>
              </a:rPr>
              <a:t>감사합니다</a:t>
            </a:r>
            <a:endParaRPr kumimoji="0" lang="ko-KR" altLang="en-US" sz="15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44450" dir="2700000" algn="tl" rotWithShape="0">
                  <a:srgbClr val="70AD47"/>
                </a:outerShdw>
              </a:effectLst>
              <a:uLnTx/>
              <a:uFillTx/>
              <a:latin typeface="나눔손글씨 펜" panose="03040600000000000000" pitchFamily="66" charset="-127"/>
              <a:ea typeface="나눔손글씨 펜" panose="03040600000000000000" pitchFamily="66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3431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257</Words>
  <Application>Microsoft Office PowerPoint</Application>
  <PresentationFormat>와이드스크린</PresentationFormat>
  <Paragraphs>86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맑은 고딕</vt:lpstr>
      <vt:lpstr>나눔스퀘어라운드 Bold</vt:lpstr>
      <vt:lpstr>나눔손글씨 펜</vt:lpstr>
      <vt:lpstr>Arial</vt:lpstr>
      <vt:lpstr>나눔스퀘어라운드 ExtraBold</vt:lpstr>
      <vt:lpstr>배달의민족 주아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전혜진</dc:creator>
  <cp:lastModifiedBy>선윤 박</cp:lastModifiedBy>
  <cp:revision>64</cp:revision>
  <dcterms:created xsi:type="dcterms:W3CDTF">2020-05-20T09:41:57Z</dcterms:created>
  <dcterms:modified xsi:type="dcterms:W3CDTF">2020-06-08T16:27:25Z</dcterms:modified>
</cp:coreProperties>
</file>

<file path=docProps/thumbnail.jpeg>
</file>